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FDF150-71EC-648B-7CA7-6760BB9B4053}" v="6" dt="2021-01-25T05:33:09.955"/>
    <p1510:client id="{9B837535-54F3-E09F-75E4-BE492E8573CE}" v="78" dt="2021-01-25T05:12:05.285"/>
    <p1510:client id="{D306778F-44C4-B8AD-BE0E-06478D0907BF}" v="7" dt="2021-01-25T05:32:45.661"/>
    <p1510:client id="{FD6CC12A-D6B4-6940-127B-75BE960EAF63}" v="3" dt="2021-01-25T05:15:43.483"/>
    <p1510:client id="{FE97E329-99CC-B353-C211-39DFE3F5FC3D}" v="17" dt="2021-01-25T05:52:20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ANTA LAVANYA" userId="S::lavanyasce118@gst.sies.edu.in::9db4c690-e7cf-4388-b853-06acedc58234" providerId="AD" clId="Web-{FE97E329-99CC-B353-C211-39DFE3F5FC3D}"/>
    <pc:docChg chg="addSld modSld">
      <pc:chgData name="SAMANTA LAVANYA" userId="S::lavanyasce118@gst.sies.edu.in::9db4c690-e7cf-4388-b853-06acedc58234" providerId="AD" clId="Web-{FE97E329-99CC-B353-C211-39DFE3F5FC3D}" dt="2021-01-25T05:52:20.223" v="20" actId="1076"/>
      <pc:docMkLst>
        <pc:docMk/>
      </pc:docMkLst>
      <pc:sldChg chg="addSp delSp modSp new mod setBg">
        <pc:chgData name="SAMANTA LAVANYA" userId="S::lavanyasce118@gst.sies.edu.in::9db4c690-e7cf-4388-b853-06acedc58234" providerId="AD" clId="Web-{FE97E329-99CC-B353-C211-39DFE3F5FC3D}" dt="2021-01-25T05:52:20.223" v="20" actId="1076"/>
        <pc:sldMkLst>
          <pc:docMk/>
          <pc:sldMk cId="3177371726" sldId="264"/>
        </pc:sldMkLst>
        <pc:spChg chg="add del mod ord">
          <ac:chgData name="SAMANTA LAVANYA" userId="S::lavanyasce118@gst.sies.edu.in::9db4c690-e7cf-4388-b853-06acedc58234" providerId="AD" clId="Web-{FE97E329-99CC-B353-C211-39DFE3F5FC3D}" dt="2021-01-25T05:50:52.252" v="9"/>
          <ac:spMkLst>
            <pc:docMk/>
            <pc:sldMk cId="3177371726" sldId="264"/>
            <ac:spMk id="2" creationId="{6B3F448C-F545-47BF-8CCB-0633CECEFDF0}"/>
          </ac:spMkLst>
        </pc:spChg>
        <pc:spChg chg="del">
          <ac:chgData name="SAMANTA LAVANYA" userId="S::lavanyasce118@gst.sies.edu.in::9db4c690-e7cf-4388-b853-06acedc58234" providerId="AD" clId="Web-{FE97E329-99CC-B353-C211-39DFE3F5FC3D}" dt="2021-01-25T05:50:11.923" v="1"/>
          <ac:spMkLst>
            <pc:docMk/>
            <pc:sldMk cId="3177371726" sldId="264"/>
            <ac:spMk id="3" creationId="{F26FA53F-0882-4BE3-9D54-83721A527699}"/>
          </ac:spMkLst>
        </pc:spChg>
        <pc:spChg chg="add del">
          <ac:chgData name="SAMANTA LAVANYA" userId="S::lavanyasce118@gst.sies.edu.in::9db4c690-e7cf-4388-b853-06acedc58234" providerId="AD" clId="Web-{FE97E329-99CC-B353-C211-39DFE3F5FC3D}" dt="2021-01-25T05:50:54.502" v="10"/>
          <ac:spMkLst>
            <pc:docMk/>
            <pc:sldMk cId="3177371726" sldId="264"/>
            <ac:spMk id="6" creationId="{91166C42-9746-490B-9E83-F0595DACC565}"/>
          </ac:spMkLst>
        </pc:spChg>
        <pc:spChg chg="add del">
          <ac:chgData name="SAMANTA LAVANYA" userId="S::lavanyasce118@gst.sies.edu.in::9db4c690-e7cf-4388-b853-06acedc58234" providerId="AD" clId="Web-{FE97E329-99CC-B353-C211-39DFE3F5FC3D}" dt="2021-01-25T05:50:29.299" v="4"/>
          <ac:spMkLst>
            <pc:docMk/>
            <pc:sldMk cId="3177371726" sldId="264"/>
            <ac:spMk id="8" creationId="{E9895AD4-1151-4BA2-928D-A53756E61F7E}"/>
          </ac:spMkLst>
        </pc:spChg>
        <pc:spChg chg="add del">
          <ac:chgData name="SAMANTA LAVANYA" userId="S::lavanyasce118@gst.sies.edu.in::9db4c690-e7cf-4388-b853-06acedc58234" providerId="AD" clId="Web-{FE97E329-99CC-B353-C211-39DFE3F5FC3D}" dt="2021-01-25T05:50:39.127" v="6"/>
          <ac:spMkLst>
            <pc:docMk/>
            <pc:sldMk cId="3177371726" sldId="264"/>
            <ac:spMk id="9" creationId="{7742A528-B5BC-48B8-92DE-9C2B44451A96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10" creationId="{F3060C83-F051-4F0E-ABAD-AA0DFC48B218}"/>
          </ac:spMkLst>
        </pc:spChg>
        <pc:spChg chg="add del">
          <ac:chgData name="SAMANTA LAVANYA" userId="S::lavanyasce118@gst.sies.edu.in::9db4c690-e7cf-4388-b853-06acedc58234" providerId="AD" clId="Web-{FE97E329-99CC-B353-C211-39DFE3F5FC3D}" dt="2021-01-25T05:50:29.299" v="4"/>
          <ac:spMkLst>
            <pc:docMk/>
            <pc:sldMk cId="3177371726" sldId="264"/>
            <ac:spMk id="11" creationId="{3CD9DF72-87A3-404E-A828-84CBF11A8303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12" creationId="{83C98ABE-055B-441F-B07E-44F97F083C39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14" creationId="{29FDB030-9B49-4CED-8CCD-4D99382388AC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16" creationId="{3783CA14-24A1-485C-8B30-D6A5D87987AD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18" creationId="{9A97C86A-04D6-40F7-AE84-31AB43E6A846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20" creationId="{FF9F2414-84E8-453E-B1F3-389FDE8192D9}"/>
          </ac:spMkLst>
        </pc:spChg>
        <pc:spChg chg="add">
          <ac:chgData name="SAMANTA LAVANYA" userId="S::lavanyasce118@gst.sies.edu.in::9db4c690-e7cf-4388-b853-06acedc58234" providerId="AD" clId="Web-{FE97E329-99CC-B353-C211-39DFE3F5FC3D}" dt="2021-01-25T05:51:01.221" v="12"/>
          <ac:spMkLst>
            <pc:docMk/>
            <pc:sldMk cId="3177371726" sldId="264"/>
            <ac:spMk id="22" creationId="{3ECA69A1-7536-43AC-85EF-C7106179F5ED}"/>
          </ac:spMkLst>
        </pc:spChg>
        <pc:picChg chg="add del mod ord">
          <ac:chgData name="SAMANTA LAVANYA" userId="S::lavanyasce118@gst.sies.edu.in::9db4c690-e7cf-4388-b853-06acedc58234" providerId="AD" clId="Web-{FE97E329-99CC-B353-C211-39DFE3F5FC3D}" dt="2021-01-25T05:50:46.080" v="8"/>
          <ac:picMkLst>
            <pc:docMk/>
            <pc:sldMk cId="3177371726" sldId="264"/>
            <ac:picMk id="4" creationId="{4BBEDC21-144D-4920-B713-FE0B75E90A36}"/>
          </ac:picMkLst>
        </pc:picChg>
        <pc:picChg chg="add mod">
          <ac:chgData name="SAMANTA LAVANYA" userId="S::lavanyasce118@gst.sies.edu.in::9db4c690-e7cf-4388-b853-06acedc58234" providerId="AD" clId="Web-{FE97E329-99CC-B353-C211-39DFE3F5FC3D}" dt="2021-01-25T05:52:20.223" v="20" actId="1076"/>
          <ac:picMkLst>
            <pc:docMk/>
            <pc:sldMk cId="3177371726" sldId="264"/>
            <ac:picMk id="5" creationId="{1D8E87FD-09C8-4617-A49F-782CBC487F9D}"/>
          </ac:picMkLst>
        </pc:picChg>
        <pc:cxnChg chg="add del">
          <ac:chgData name="SAMANTA LAVANYA" userId="S::lavanyasce118@gst.sies.edu.in::9db4c690-e7cf-4388-b853-06acedc58234" providerId="AD" clId="Web-{FE97E329-99CC-B353-C211-39DFE3F5FC3D}" dt="2021-01-25T05:50:29.299" v="4"/>
          <ac:cxnSpMkLst>
            <pc:docMk/>
            <pc:sldMk cId="3177371726" sldId="264"/>
            <ac:cxnSpMk id="13" creationId="{20E3A342-4D61-4E3F-AF90-1AB42AEB96CC}"/>
          </ac:cxnSpMkLst>
        </pc:cxnChg>
      </pc:sldChg>
    </pc:docChg>
  </pc:docChgLst>
  <pc:docChgLst>
    <pc:chgData name="Guest User" userId="S::urn:spo:anon#a4c8423b083d0cfd9d9afebfa41858ac07c2563889200d8b021c6bebf35b3c00::" providerId="AD" clId="Web-{59FDF150-71EC-648B-7CA7-6760BB9B4053}"/>
    <pc:docChg chg="modSld">
      <pc:chgData name="Guest User" userId="S::urn:spo:anon#a4c8423b083d0cfd9d9afebfa41858ac07c2563889200d8b021c6bebf35b3c00::" providerId="AD" clId="Web-{59FDF150-71EC-648B-7CA7-6760BB9B4053}" dt="2021-01-25T05:33:15.111" v="6"/>
      <pc:docMkLst>
        <pc:docMk/>
      </pc:docMkLst>
      <pc:sldChg chg="addSp delSp modSp addAnim delAnim">
        <pc:chgData name="Guest User" userId="S::urn:spo:anon#a4c8423b083d0cfd9d9afebfa41858ac07c2563889200d8b021c6bebf35b3c00::" providerId="AD" clId="Web-{59FDF150-71EC-648B-7CA7-6760BB9B4053}" dt="2021-01-25T05:33:15.111" v="6"/>
        <pc:sldMkLst>
          <pc:docMk/>
          <pc:sldMk cId="3750168844" sldId="256"/>
        </pc:sldMkLst>
        <pc:spChg chg="mod or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2" creationId="{8100ED3F-B94B-439F-A166-679FC8368A42}"/>
          </ac:spMkLst>
        </pc:spChg>
        <pc:spChg chg="mo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3" creationId="{D1D7D74E-0733-4212-80D8-F0A3E69D280B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50" creationId="{04A130CA-991E-4C92-A494-EB7D8666EFED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55" creationId="{FC3C749F-9A26-4B1E-BC2E-572D03DF9593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57" creationId="{F98D51C6-1188-49B8-B829-31D2C2813F10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59" creationId="{456BA586-8922-4113-BD35-BBF1EB1A1F42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61" creationId="{B497CCB5-5FC2-473C-AFCC-2430CEF1DF71}"/>
          </ac:spMkLst>
        </pc:spChg>
        <pc:spChg chg="del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63" creationId="{599C8C75-BFDF-44E7-A028-EEB5EDD58817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68" creationId="{88294908-8B00-4F58-BBBA-20F71A40AA9E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70" creationId="{4364C879-1404-4203-8E9D-CC5DE0A621A2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72" creationId="{84617302-4B0D-4351-A6BB-6F0930D943AC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74" creationId="{DA2C7802-C2E0-4218-8F89-8DD7CCD2CD1C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76" creationId="{A6D7111A-21E5-4EE9-8A78-10E5530F0116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78" creationId="{A3969E80-A77B-49FC-9122-D89AFD5EE118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80" creationId="{1849CA57-76BD-4CF2-80BA-D7A46A01B7B1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82" creationId="{35E9085E-E730-4768-83D4-6CB7E9897153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84" creationId="{973272FE-A474-4CAE-8CA2-BCC8B476C3F4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86" creationId="{E07981EA-05A6-437C-88D7-B377B92B031D}"/>
          </ac:spMkLst>
        </pc:spChg>
        <pc:spChg chg="add">
          <ac:chgData name="Guest User" userId="S::urn:spo:anon#a4c8423b083d0cfd9d9afebfa41858ac07c2563889200d8b021c6bebf35b3c00::" providerId="AD" clId="Web-{59FDF150-71EC-648B-7CA7-6760BB9B4053}" dt="2021-01-25T05:33:15.111" v="6"/>
          <ac:spMkLst>
            <pc:docMk/>
            <pc:sldMk cId="3750168844" sldId="256"/>
            <ac:spMk id="88" creationId="{15E3C750-986E-4769-B1AE-49289FBEE757}"/>
          </ac:spMkLst>
        </pc:spChg>
        <pc:picChg chg="add del mod">
          <ac:chgData name="Guest User" userId="S::urn:spo:anon#a4c8423b083d0cfd9d9afebfa41858ac07c2563889200d8b021c6bebf35b3c00::" providerId="AD" clId="Web-{59FDF150-71EC-648B-7CA7-6760BB9B4053}" dt="2021-01-25T05:33:09.955" v="5"/>
          <ac:picMkLst>
            <pc:docMk/>
            <pc:sldMk cId="3750168844" sldId="256"/>
            <ac:picMk id="42" creationId="{CBE93E74-4CD0-4053-9C0B-9E5A6AEC1EDC}"/>
          </ac:picMkLst>
        </pc:picChg>
      </pc:sldChg>
    </pc:docChg>
  </pc:docChgLst>
  <pc:docChgLst>
    <pc:chgData name="SAMANTA LAVANYA" userId="S::lavanyasce118@gst.sies.edu.in::9db4c690-e7cf-4388-b853-06acedc58234" providerId="AD" clId="Web-{D306778F-44C4-B8AD-BE0E-06478D0907BF}"/>
    <pc:docChg chg="modSld">
      <pc:chgData name="SAMANTA LAVANYA" userId="S::lavanyasce118@gst.sies.edu.in::9db4c690-e7cf-4388-b853-06acedc58234" providerId="AD" clId="Web-{D306778F-44C4-B8AD-BE0E-06478D0907BF}" dt="2021-01-25T05:32:58.739" v="6"/>
      <pc:docMkLst>
        <pc:docMk/>
      </pc:docMkLst>
      <pc:sldChg chg="addSp delSp modSp">
        <pc:chgData name="SAMANTA LAVANYA" userId="S::lavanyasce118@gst.sies.edu.in::9db4c690-e7cf-4388-b853-06acedc58234" providerId="AD" clId="Web-{D306778F-44C4-B8AD-BE0E-06478D0907BF}" dt="2021-01-25T05:32:58.739" v="6"/>
        <pc:sldMkLst>
          <pc:docMk/>
          <pc:sldMk cId="3750168844" sldId="256"/>
        </pc:sldMkLst>
        <pc:spChg chg="mo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2" creationId="{8100ED3F-B94B-439F-A166-679FC8368A42}"/>
          </ac:spMkLst>
        </pc:spChg>
        <pc:spChg chg="mo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3" creationId="{D1D7D74E-0733-4212-80D8-F0A3E69D280B}"/>
          </ac:spMkLst>
        </pc:spChg>
        <pc:spChg chg="del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46" creationId="{C1DD1A8A-57D5-4A81-AD04-532B043C5611}"/>
          </ac:spMkLst>
        </pc:spChg>
        <pc:spChg chg="del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48" creationId="{007891EC-4501-44ED-A8C8-B11B6DB767AB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50" creationId="{04A130CA-991E-4C92-A494-EB7D8666EFED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55" creationId="{FC3C749F-9A26-4B1E-BC2E-572D03DF9593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57" creationId="{F98D51C6-1188-49B8-B829-31D2C2813F10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59" creationId="{456BA586-8922-4113-BD35-BBF1EB1A1F42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61" creationId="{B497CCB5-5FC2-473C-AFCC-2430CEF1DF71}"/>
          </ac:spMkLst>
        </pc:spChg>
        <pc:spChg chg="add">
          <ac:chgData name="SAMANTA LAVANYA" userId="S::lavanyasce118@gst.sies.edu.in::9db4c690-e7cf-4388-b853-06acedc58234" providerId="AD" clId="Web-{D306778F-44C4-B8AD-BE0E-06478D0907BF}" dt="2021-01-25T05:32:58.739" v="6"/>
          <ac:spMkLst>
            <pc:docMk/>
            <pc:sldMk cId="3750168844" sldId="256"/>
            <ac:spMk id="63" creationId="{599C8C75-BFDF-44E7-A028-EEB5EDD58817}"/>
          </ac:spMkLst>
        </pc:spChg>
        <pc:picChg chg="mod ord">
          <ac:chgData name="SAMANTA LAVANYA" userId="S::lavanyasce118@gst.sies.edu.in::9db4c690-e7cf-4388-b853-06acedc58234" providerId="AD" clId="Web-{D306778F-44C4-B8AD-BE0E-06478D0907BF}" dt="2021-01-25T05:32:58.739" v="6"/>
          <ac:picMkLst>
            <pc:docMk/>
            <pc:sldMk cId="3750168844" sldId="256"/>
            <ac:picMk id="42" creationId="{CBE93E74-4CD0-4053-9C0B-9E5A6AEC1EDC}"/>
          </ac:picMkLst>
        </pc:picChg>
      </pc:sldChg>
      <pc:sldChg chg="delSp modSp">
        <pc:chgData name="SAMANTA LAVANYA" userId="S::lavanyasce118@gst.sies.edu.in::9db4c690-e7cf-4388-b853-06acedc58234" providerId="AD" clId="Web-{D306778F-44C4-B8AD-BE0E-06478D0907BF}" dt="2021-01-25T05:16:54.281" v="2" actId="1076"/>
        <pc:sldMkLst>
          <pc:docMk/>
          <pc:sldMk cId="443693417" sldId="260"/>
        </pc:sldMkLst>
        <pc:spChg chg="del">
          <ac:chgData name="SAMANTA LAVANYA" userId="S::lavanyasce118@gst.sies.edu.in::9db4c690-e7cf-4388-b853-06acedc58234" providerId="AD" clId="Web-{D306778F-44C4-B8AD-BE0E-06478D0907BF}" dt="2021-01-25T05:16:48.437" v="1"/>
          <ac:spMkLst>
            <pc:docMk/>
            <pc:sldMk cId="443693417" sldId="260"/>
            <ac:spMk id="3" creationId="{EE90CBC9-B788-48BD-AB1D-AFE5CC2BDEEC}"/>
          </ac:spMkLst>
        </pc:spChg>
        <pc:picChg chg="mod">
          <ac:chgData name="SAMANTA LAVANYA" userId="S::lavanyasce118@gst.sies.edu.in::9db4c690-e7cf-4388-b853-06acedc58234" providerId="AD" clId="Web-{D306778F-44C4-B8AD-BE0E-06478D0907BF}" dt="2021-01-25T05:16:54.281" v="2" actId="1076"/>
          <ac:picMkLst>
            <pc:docMk/>
            <pc:sldMk cId="443693417" sldId="260"/>
            <ac:picMk id="5" creationId="{4C9B0650-B087-418E-8A96-202A0A2771FC}"/>
          </ac:picMkLst>
        </pc:picChg>
      </pc:sldChg>
      <pc:sldChg chg="modSp">
        <pc:chgData name="SAMANTA LAVANYA" userId="S::lavanyasce118@gst.sies.edu.in::9db4c690-e7cf-4388-b853-06acedc58234" providerId="AD" clId="Web-{D306778F-44C4-B8AD-BE0E-06478D0907BF}" dt="2021-01-25T05:17:07.281" v="5" actId="1076"/>
        <pc:sldMkLst>
          <pc:docMk/>
          <pc:sldMk cId="201031042" sldId="263"/>
        </pc:sldMkLst>
        <pc:picChg chg="mod">
          <ac:chgData name="SAMANTA LAVANYA" userId="S::lavanyasce118@gst.sies.edu.in::9db4c690-e7cf-4388-b853-06acedc58234" providerId="AD" clId="Web-{D306778F-44C4-B8AD-BE0E-06478D0907BF}" dt="2021-01-25T05:17:01.156" v="3" actId="1076"/>
          <ac:picMkLst>
            <pc:docMk/>
            <pc:sldMk cId="201031042" sldId="263"/>
            <ac:picMk id="7" creationId="{B3095646-DEA8-4DA5-8B40-7E8E6862A27D}"/>
          </ac:picMkLst>
        </pc:picChg>
        <pc:picChg chg="mod">
          <ac:chgData name="SAMANTA LAVANYA" userId="S::lavanyasce118@gst.sies.edu.in::9db4c690-e7cf-4388-b853-06acedc58234" providerId="AD" clId="Web-{D306778F-44C4-B8AD-BE0E-06478D0907BF}" dt="2021-01-25T05:17:07.281" v="5" actId="1076"/>
          <ac:picMkLst>
            <pc:docMk/>
            <pc:sldMk cId="201031042" sldId="263"/>
            <ac:picMk id="9" creationId="{1D39F089-C4A3-40C7-BCD1-41CE0D287CDE}"/>
          </ac:picMkLst>
        </pc:picChg>
      </pc:sldChg>
    </pc:docChg>
  </pc:docChgLst>
  <pc:docChgLst>
    <pc:chgData name="Lavanya Samanta" userId="99ae6c85e4589fda" providerId="LiveId" clId="{7FEF8C90-0EA8-47F4-83DE-5F60DA5DFF03}"/>
    <pc:docChg chg="modSld">
      <pc:chgData name="Lavanya Samanta" userId="99ae6c85e4589fda" providerId="LiveId" clId="{7FEF8C90-0EA8-47F4-83DE-5F60DA5DFF03}" dt="2021-01-25T06:18:30.199" v="2" actId="20577"/>
      <pc:docMkLst>
        <pc:docMk/>
      </pc:docMkLst>
      <pc:sldChg chg="modSp mod">
        <pc:chgData name="Lavanya Samanta" userId="99ae6c85e4589fda" providerId="LiveId" clId="{7FEF8C90-0EA8-47F4-83DE-5F60DA5DFF03}" dt="2021-01-25T06:18:30.199" v="2" actId="20577"/>
        <pc:sldMkLst>
          <pc:docMk/>
          <pc:sldMk cId="3142678187" sldId="258"/>
        </pc:sldMkLst>
        <pc:spChg chg="mod">
          <ac:chgData name="Lavanya Samanta" userId="99ae6c85e4589fda" providerId="LiveId" clId="{7FEF8C90-0EA8-47F4-83DE-5F60DA5DFF03}" dt="2021-01-25T06:18:30.199" v="2" actId="20577"/>
          <ac:spMkLst>
            <pc:docMk/>
            <pc:sldMk cId="3142678187" sldId="258"/>
            <ac:spMk id="3" creationId="{B9860EE0-9A21-4A87-82C1-BD688E43FCAA}"/>
          </ac:spMkLst>
        </pc:spChg>
      </pc:sldChg>
    </pc:docChg>
  </pc:docChgLst>
  <pc:docChgLst>
    <pc:chgData name="Guest User" userId="S::urn:spo:anon#a4c8423b083d0cfd9d9afebfa41858ac07c2563889200d8b021c6bebf35b3c00::" providerId="AD" clId="Web-{FD6CC12A-D6B4-6940-127B-75BE960EAF63}"/>
    <pc:docChg chg="modSld">
      <pc:chgData name="Guest User" userId="S::urn:spo:anon#a4c8423b083d0cfd9d9afebfa41858ac07c2563889200d8b021c6bebf35b3c00::" providerId="AD" clId="Web-{FD6CC12A-D6B4-6940-127B-75BE960EAF63}" dt="2021-01-25T05:31:16.348" v="5"/>
      <pc:docMkLst>
        <pc:docMk/>
      </pc:docMkLst>
      <pc:sldChg chg="addSp delSp modSp">
        <pc:chgData name="Guest User" userId="S::urn:spo:anon#a4c8423b083d0cfd9d9afebfa41858ac07c2563889200d8b021c6bebf35b3c00::" providerId="AD" clId="Web-{FD6CC12A-D6B4-6940-127B-75BE960EAF63}" dt="2021-01-25T05:31:16.348" v="5"/>
        <pc:sldMkLst>
          <pc:docMk/>
          <pc:sldMk cId="3750168844" sldId="256"/>
        </pc:sldMkLst>
        <pc:spChg chg="mod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2" creationId="{8100ED3F-B94B-439F-A166-679FC8368A42}"/>
          </ac:spMkLst>
        </pc:spChg>
        <pc:spChg chg="mod ord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3" creationId="{D1D7D74E-0733-4212-80D8-F0A3E69D280B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18" creationId="{88294908-8B00-4F58-BBBA-20F71A40AA9E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19" creationId="{4364C879-1404-4203-8E9D-CC5DE0A621A2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21" creationId="{84617302-4B0D-4351-A6BB-6F0930D943AC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23" creationId="{DA2C7802-C2E0-4218-8F89-8DD7CCD2CD1C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25" creationId="{A6D7111A-21E5-4EE9-8A78-10E5530F0116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27" creationId="{A3969E80-A77B-49FC-9122-D89AFD5EE118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32" creationId="{1849CA57-76BD-4CF2-80BA-D7A46A01B7B1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34" creationId="{35E9085E-E730-4768-83D4-6CB7E9897153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36" creationId="{973272FE-A474-4CAE-8CA2-BCC8B476C3F4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38" creationId="{E07981EA-05A6-437C-88D7-B377B92B031D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40" creationId="{15E3C750-986E-4769-B1AE-49289FBEE757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5.489" v="4"/>
          <ac:spMkLst>
            <pc:docMk/>
            <pc:sldMk cId="3750168844" sldId="256"/>
            <ac:spMk id="45" creationId="{4E1BEB12-92AF-4445-98AD-4C7756E7C93B}"/>
          </ac:spMkLst>
        </pc:spChg>
        <pc:spChg chg="add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46" creationId="{C1DD1A8A-57D5-4A81-AD04-532B043C5611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5.489" v="4"/>
          <ac:spMkLst>
            <pc:docMk/>
            <pc:sldMk cId="3750168844" sldId="256"/>
            <ac:spMk id="47" creationId="{D0522C2C-7B5C-48A7-A969-03941E5D2E76}"/>
          </ac:spMkLst>
        </pc:spChg>
        <pc:spChg chg="add">
          <ac:chgData name="Guest User" userId="S::urn:spo:anon#a4c8423b083d0cfd9d9afebfa41858ac07c2563889200d8b021c6bebf35b3c00::" providerId="AD" clId="Web-{FD6CC12A-D6B4-6940-127B-75BE960EAF63}" dt="2021-01-25T05:31:16.348" v="5"/>
          <ac:spMkLst>
            <pc:docMk/>
            <pc:sldMk cId="3750168844" sldId="256"/>
            <ac:spMk id="48" creationId="{007891EC-4501-44ED-A8C8-B11B6DB767AB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5.489" v="4"/>
          <ac:spMkLst>
            <pc:docMk/>
            <pc:sldMk cId="3750168844" sldId="256"/>
            <ac:spMk id="49" creationId="{9C682A1A-5B2D-4111-BBD6-620165633E5B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5.489" v="4"/>
          <ac:spMkLst>
            <pc:docMk/>
            <pc:sldMk cId="3750168844" sldId="256"/>
            <ac:spMk id="51" creationId="{D6EE29F2-D77F-4BD0-A20B-334D316A1C9D}"/>
          </ac:spMkLst>
        </pc:spChg>
        <pc:spChg chg="add del">
          <ac:chgData name="Guest User" userId="S::urn:spo:anon#a4c8423b083d0cfd9d9afebfa41858ac07c2563889200d8b021c6bebf35b3c00::" providerId="AD" clId="Web-{FD6CC12A-D6B4-6940-127B-75BE960EAF63}" dt="2021-01-25T05:31:15.489" v="4"/>
          <ac:spMkLst>
            <pc:docMk/>
            <pc:sldMk cId="3750168844" sldId="256"/>
            <ac:spMk id="53" creationId="{22D09ED2-868F-42C6-866E-F92E0CEF314F}"/>
          </ac:spMkLst>
        </pc:spChg>
        <pc:picChg chg="add">
          <ac:chgData name="Guest User" userId="S::urn:spo:anon#a4c8423b083d0cfd9d9afebfa41858ac07c2563889200d8b021c6bebf35b3c00::" providerId="AD" clId="Web-{FD6CC12A-D6B4-6940-127B-75BE960EAF63}" dt="2021-01-25T05:31:16.348" v="5"/>
          <ac:picMkLst>
            <pc:docMk/>
            <pc:sldMk cId="3750168844" sldId="256"/>
            <ac:picMk id="42" creationId="{CBE93E74-4CD0-4053-9C0B-9E5A6AEC1EDC}"/>
          </ac:picMkLst>
        </pc:picChg>
      </pc:sldChg>
      <pc:sldChg chg="modSp">
        <pc:chgData name="Guest User" userId="S::urn:spo:anon#a4c8423b083d0cfd9d9afebfa41858ac07c2563889200d8b021c6bebf35b3c00::" providerId="AD" clId="Web-{FD6CC12A-D6B4-6940-127B-75BE960EAF63}" dt="2021-01-25T05:15:43.483" v="2" actId="14100"/>
        <pc:sldMkLst>
          <pc:docMk/>
          <pc:sldMk cId="1130639369" sldId="257"/>
        </pc:sldMkLst>
        <pc:picChg chg="mod">
          <ac:chgData name="Guest User" userId="S::urn:spo:anon#a4c8423b083d0cfd9d9afebfa41858ac07c2563889200d8b021c6bebf35b3c00::" providerId="AD" clId="Web-{FD6CC12A-D6B4-6940-127B-75BE960EAF63}" dt="2021-01-25T05:15:43.483" v="2" actId="14100"/>
          <ac:picMkLst>
            <pc:docMk/>
            <pc:sldMk cId="1130639369" sldId="257"/>
            <ac:picMk id="7" creationId="{66C80D11-0408-4917-BD55-A8D86D5F0AE0}"/>
          </ac:picMkLst>
        </pc:picChg>
      </pc:sldChg>
    </pc:docChg>
  </pc:docChgLst>
  <pc:docChgLst>
    <pc:chgData name="SAMANTA LAVANYA" userId="S::lavanyasce118@gst.sies.edu.in::9db4c690-e7cf-4388-b853-06acedc58234" providerId="AD" clId="Web-{9B837535-54F3-E09F-75E4-BE492E8573CE}"/>
    <pc:docChg chg="modSld addMainMaster delMainMaster">
      <pc:chgData name="SAMANTA LAVANYA" userId="S::lavanyasce118@gst.sies.edu.in::9db4c690-e7cf-4388-b853-06acedc58234" providerId="AD" clId="Web-{9B837535-54F3-E09F-75E4-BE492E8573CE}" dt="2021-01-25T05:12:05.285" v="72" actId="1076"/>
      <pc:docMkLst>
        <pc:docMk/>
      </pc:docMkLst>
      <pc:sldChg chg="addSp delSp modSp mod setBg modClrScheme setClrOvrMap delDesignElem chgLayout">
        <pc:chgData name="SAMANTA LAVANYA" userId="S::lavanyasce118@gst.sies.edu.in::9db4c690-e7cf-4388-b853-06acedc58234" providerId="AD" clId="Web-{9B837535-54F3-E09F-75E4-BE492E8573CE}" dt="2021-01-25T05:05:02.852" v="20" actId="20577"/>
        <pc:sldMkLst>
          <pc:docMk/>
          <pc:sldMk cId="3750168844" sldId="256"/>
        </pc:sldMkLst>
        <pc:spChg chg="mod ord">
          <ac:chgData name="SAMANTA LAVANYA" userId="S::lavanyasce118@gst.sies.edu.in::9db4c690-e7cf-4388-b853-06acedc58234" providerId="AD" clId="Web-{9B837535-54F3-E09F-75E4-BE492E8573CE}" dt="2021-01-25T05:05:02.852" v="20" actId="20577"/>
          <ac:spMkLst>
            <pc:docMk/>
            <pc:sldMk cId="3750168844" sldId="256"/>
            <ac:spMk id="2" creationId="{8100ED3F-B94B-439F-A166-679FC8368A42}"/>
          </ac:spMkLst>
        </pc:spChg>
        <pc:spChg chg="mod or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3" creationId="{D1D7D74E-0733-4212-80D8-F0A3E69D280B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1:23.520" v="5"/>
          <ac:spMkLst>
            <pc:docMk/>
            <pc:sldMk cId="3750168844" sldId="256"/>
            <ac:spMk id="5" creationId="{E5A92FE9-DB05-4D0D-AF5A-BE8664B9FFB4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2:26.191" v="9"/>
          <ac:spMkLst>
            <pc:docMk/>
            <pc:sldMk cId="3750168844" sldId="256"/>
            <ac:spMk id="7" creationId="{57ABABA7-0420-4200-9B65-1C1967CE9373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0:19.766" v="2"/>
          <ac:spMkLst>
            <pc:docMk/>
            <pc:sldMk cId="3750168844" sldId="256"/>
            <ac:spMk id="8" creationId="{C8BABCA7-C1E0-41BA-A822-5F61251AA6A4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2:26.191" v="9"/>
          <ac:spMkLst>
            <pc:docMk/>
            <pc:sldMk cId="3750168844" sldId="256"/>
            <ac:spMk id="9" creationId="{A317EBE3-FF86-4DA1-BC9A-331F7F2144E9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11" creationId="{FB5B0058-AF13-4859-B429-4EDDE2A26F7F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13" creationId="{81BD432D-FAB3-4B5D-BF27-4DA7C75B3238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17" creationId="{48E405C9-94BE-41DA-928C-DEC9A8550E9F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18" creationId="{88294908-8B00-4F58-BBBA-20F71A40AA9E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19" creationId="{4364C879-1404-4203-8E9D-CC5DE0A621A2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20" creationId="{D278ADA9-6383-4BDD-80D2-8899A402687B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21" creationId="{84617302-4B0D-4351-A6BB-6F0930D943AC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22" creationId="{484B7147-B0F6-40ED-B5A2-FF72BC8198B6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23" creationId="{DA2C7802-C2E0-4218-8F89-8DD7CCD2CD1C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24" creationId="{B36D2DE0-0628-4A9A-A59D-7BA8B5EB3022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25" creationId="{A6D7111A-21E5-4EE9-8A78-10E5530F0116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27" creationId="{A3969E80-A77B-49FC-9122-D89AFD5EE118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28" creationId="{D2091A72-D5BB-42AC-8FD3-F7747D90861E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4:37.320" v="17"/>
          <ac:spMkLst>
            <pc:docMk/>
            <pc:sldMk cId="3750168844" sldId="256"/>
            <ac:spMk id="30" creationId="{6ED12BFC-A737-46AF-8411-481112D54B0C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32" creationId="{1849CA57-76BD-4CF2-80BA-D7A46A01B7B1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34" creationId="{35E9085E-E730-4768-83D4-6CB7E9897153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36" creationId="{973272FE-A474-4CAE-8CA2-BCC8B476C3F4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38" creationId="{E07981EA-05A6-437C-88D7-B377B92B031D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4:37.351" v="18"/>
          <ac:spMkLst>
            <pc:docMk/>
            <pc:sldMk cId="3750168844" sldId="256"/>
            <ac:spMk id="40" creationId="{15E3C750-986E-4769-B1AE-49289FBEE757}"/>
          </ac:spMkLst>
        </pc:spChg>
        <pc:grpChg chg="add del">
          <ac:chgData name="SAMANTA LAVANYA" userId="S::lavanyasce118@gst.sies.edu.in::9db4c690-e7cf-4388-b853-06acedc58234" providerId="AD" clId="Web-{9B837535-54F3-E09F-75E4-BE492E8573CE}" dt="2021-01-25T05:01:23.520" v="5"/>
          <ac:grpSpMkLst>
            <pc:docMk/>
            <pc:sldMk cId="3750168844" sldId="256"/>
            <ac:grpSpMk id="6" creationId="{53D9B26A-5143-49A7-BA98-D871D5BD719A}"/>
          </ac:grpSpMkLst>
        </pc:grpChg>
        <pc:grpChg chg="add del">
          <ac:chgData name="SAMANTA LAVANYA" userId="S::lavanyasce118@gst.sies.edu.in::9db4c690-e7cf-4388-b853-06acedc58234" providerId="AD" clId="Web-{9B837535-54F3-E09F-75E4-BE492E8573CE}" dt="2021-01-25T05:00:19.766" v="2"/>
          <ac:grpSpMkLst>
            <pc:docMk/>
            <pc:sldMk cId="3750168844" sldId="256"/>
            <ac:grpSpMk id="10" creationId="{2E5D6EB5-6FDB-477A-98F5-7409CD53754D}"/>
          </ac:grpSpMkLst>
        </pc:grpChg>
        <pc:grpChg chg="add del">
          <ac:chgData name="SAMANTA LAVANYA" userId="S::lavanyasce118@gst.sies.edu.in::9db4c690-e7cf-4388-b853-06acedc58234" providerId="AD" clId="Web-{9B837535-54F3-E09F-75E4-BE492E8573CE}" dt="2021-01-25T05:02:26.191" v="9"/>
          <ac:grpSpMkLst>
            <pc:docMk/>
            <pc:sldMk cId="3750168844" sldId="256"/>
            <ac:grpSpMk id="12" creationId="{7A03E380-9CD1-4ABA-A763-9F9D252B8908}"/>
          </ac:grpSpMkLst>
        </pc:grpChg>
        <pc:cxnChg chg="add del">
          <ac:chgData name="SAMANTA LAVANYA" userId="S::lavanyasce118@gst.sies.edu.in::9db4c690-e7cf-4388-b853-06acedc58234" providerId="AD" clId="Web-{9B837535-54F3-E09F-75E4-BE492E8573CE}" dt="2021-01-25T05:04:37.351" v="18"/>
          <ac:cxnSpMkLst>
            <pc:docMk/>
            <pc:sldMk cId="3750168844" sldId="256"/>
            <ac:cxnSpMk id="14" creationId="{74234A4C-A256-4139-A5F4-27078F0D6796}"/>
          </ac:cxnSpMkLst>
        </pc:cxnChg>
        <pc:cxnChg chg="add del">
          <ac:chgData name="SAMANTA LAVANYA" userId="S::lavanyasce118@gst.sies.edu.in::9db4c690-e7cf-4388-b853-06acedc58234" providerId="AD" clId="Web-{9B837535-54F3-E09F-75E4-BE492E8573CE}" dt="2021-01-25T05:04:37.351" v="18"/>
          <ac:cxnSpMkLst>
            <pc:docMk/>
            <pc:sldMk cId="3750168844" sldId="256"/>
            <ac:cxnSpMk id="15" creationId="{E6D6B450-4278-45B8-88C7-C061710E3C7E}"/>
          </ac:cxnSpMkLst>
        </pc:cxnChg>
        <pc:cxnChg chg="add del">
          <ac:chgData name="SAMANTA LAVANYA" userId="S::lavanyasce118@gst.sies.edu.in::9db4c690-e7cf-4388-b853-06acedc58234" providerId="AD" clId="Web-{9B837535-54F3-E09F-75E4-BE492E8573CE}" dt="2021-01-25T05:00:19.766" v="2"/>
          <ac:cxnSpMkLst>
            <pc:docMk/>
            <pc:sldMk cId="3750168844" sldId="256"/>
            <ac:cxnSpMk id="16" creationId="{889FB2CC-C7A1-4A53-A088-636FB487FE67}"/>
          </ac:cxnSpMkLst>
        </pc:cxnChg>
        <pc:cxnChg chg="add del">
          <ac:chgData name="SAMANTA LAVANYA" userId="S::lavanyasce118@gst.sies.edu.in::9db4c690-e7cf-4388-b853-06acedc58234" providerId="AD" clId="Web-{9B837535-54F3-E09F-75E4-BE492E8573CE}" dt="2021-01-25T05:02:26.191" v="9"/>
          <ac:cxnSpMkLst>
            <pc:docMk/>
            <pc:sldMk cId="3750168844" sldId="256"/>
            <ac:cxnSpMk id="26" creationId="{34D43EC1-35FA-4FC3-8526-F655CEB09D9C}"/>
          </ac:cxnSpMkLst>
        </pc:cxnChg>
      </pc:sldChg>
      <pc:sldChg chg="addSp delSp modSp mod setBg modClrScheme chgLayout">
        <pc:chgData name="SAMANTA LAVANYA" userId="S::lavanyasce118@gst.sies.edu.in::9db4c690-e7cf-4388-b853-06acedc58234" providerId="AD" clId="Web-{9B837535-54F3-E09F-75E4-BE492E8573CE}" dt="2021-01-25T05:08:46.858" v="53" actId="1076"/>
        <pc:sldMkLst>
          <pc:docMk/>
          <pc:sldMk cId="1130639369" sldId="257"/>
        </pc:sldMkLst>
        <pc:spChg chg="mod ord">
          <ac:chgData name="SAMANTA LAVANYA" userId="S::lavanyasce118@gst.sies.edu.in::9db4c690-e7cf-4388-b853-06acedc58234" providerId="AD" clId="Web-{9B837535-54F3-E09F-75E4-BE492E8573CE}" dt="2021-01-25T05:08:31.123" v="49" actId="1076"/>
          <ac:spMkLst>
            <pc:docMk/>
            <pc:sldMk cId="1130639369" sldId="257"/>
            <ac:spMk id="2" creationId="{880946EF-3941-4A30-9100-79D4096E73AF}"/>
          </ac:spMkLst>
        </pc:spChg>
        <pc:spChg chg="mod ord">
          <ac:chgData name="SAMANTA LAVANYA" userId="S::lavanyasce118@gst.sies.edu.in::9db4c690-e7cf-4388-b853-06acedc58234" providerId="AD" clId="Web-{9B837535-54F3-E09F-75E4-BE492E8573CE}" dt="2021-01-25T05:08:46.858" v="53" actId="1076"/>
          <ac:spMkLst>
            <pc:docMk/>
            <pc:sldMk cId="1130639369" sldId="257"/>
            <ac:spMk id="5" creationId="{C0EAF7A7-3159-41EE-B058-967F1F94AE29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3:23.740" v="14"/>
          <ac:spMkLst>
            <pc:docMk/>
            <pc:sldMk cId="1130639369" sldId="257"/>
            <ac:spMk id="9" creationId="{D462EE7E-14DF-497D-AE08-F6623DB88E99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3:23.740" v="14"/>
          <ac:spMkLst>
            <pc:docMk/>
            <pc:sldMk cId="1130639369" sldId="257"/>
            <ac:spMk id="10" creationId="{E91A02E6-21B6-4047-829E-3C04D6955492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5:10.461" v="21"/>
          <ac:spMkLst>
            <pc:docMk/>
            <pc:sldMk cId="1130639369" sldId="257"/>
            <ac:spMk id="11" creationId="{F35DB090-93B5-4581-8D71-BB3839684BFF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3:19.224" v="12"/>
          <ac:spMkLst>
            <pc:docMk/>
            <pc:sldMk cId="1130639369" sldId="257"/>
            <ac:spMk id="12" creationId="{A7AE9375-4664-4DB2-922D-2782A6E439AC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5:10.461" v="21"/>
          <ac:spMkLst>
            <pc:docMk/>
            <pc:sldMk cId="1130639369" sldId="257"/>
            <ac:spMk id="13" creationId="{A0DE92DF-4769-4DE9-93FD-EE31271850CA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5:10.461" v="21"/>
          <ac:spMkLst>
            <pc:docMk/>
            <pc:sldMk cId="1130639369" sldId="257"/>
            <ac:spMk id="15" creationId="{2B566528-1B12-4246-9431-5C2D7D081168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3:19.224" v="12"/>
          <ac:spMkLst>
            <pc:docMk/>
            <pc:sldMk cId="1130639369" sldId="257"/>
            <ac:spMk id="16" creationId="{C87417AF-190E-4D6E-AFA6-7D3E84B0B430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3:19.224" v="12"/>
          <ac:spMkLst>
            <pc:docMk/>
            <pc:sldMk cId="1130639369" sldId="257"/>
            <ac:spMk id="18" creationId="{80B30ED8-273E-4C07-8568-2FE5CC5C483D}"/>
          </ac:spMkLst>
        </pc:spChg>
        <pc:grpChg chg="add">
          <ac:chgData name="SAMANTA LAVANYA" userId="S::lavanyasce118@gst.sies.edu.in::9db4c690-e7cf-4388-b853-06acedc58234" providerId="AD" clId="Web-{9B837535-54F3-E09F-75E4-BE492E8573CE}" dt="2021-01-25T05:05:10.461" v="21"/>
          <ac:grpSpMkLst>
            <pc:docMk/>
            <pc:sldMk cId="1130639369" sldId="257"/>
            <ac:grpSpMk id="20" creationId="{287F69AB-2350-44E3-9076-00265B93F313}"/>
          </ac:grpSpMkLst>
        </pc:grpChg>
        <pc:grpChg chg="add">
          <ac:chgData name="SAMANTA LAVANYA" userId="S::lavanyasce118@gst.sies.edu.in::9db4c690-e7cf-4388-b853-06acedc58234" providerId="AD" clId="Web-{9B837535-54F3-E09F-75E4-BE492E8573CE}" dt="2021-01-25T05:05:10.461" v="21"/>
          <ac:grpSpMkLst>
            <pc:docMk/>
            <pc:sldMk cId="1130639369" sldId="257"/>
            <ac:grpSpMk id="24" creationId="{3EA7D759-6BEF-4CBD-A325-BCFA77832B3F}"/>
          </ac:grpSpMkLst>
        </pc:grpChg>
        <pc:picChg chg="mod ord">
          <ac:chgData name="SAMANTA LAVANYA" userId="S::lavanyasce118@gst.sies.edu.in::9db4c690-e7cf-4388-b853-06acedc58234" providerId="AD" clId="Web-{9B837535-54F3-E09F-75E4-BE492E8573CE}" dt="2021-01-25T05:06:19.322" v="39" actId="14100"/>
          <ac:picMkLst>
            <pc:docMk/>
            <pc:sldMk cId="1130639369" sldId="257"/>
            <ac:picMk id="4" creationId="{D8854AC1-1790-432B-8FF1-5739910D0CE7}"/>
          </ac:picMkLst>
        </pc:picChg>
        <pc:picChg chg="mod modCrop">
          <ac:chgData name="SAMANTA LAVANYA" userId="S::lavanyasce118@gst.sies.edu.in::9db4c690-e7cf-4388-b853-06acedc58234" providerId="AD" clId="Web-{9B837535-54F3-E09F-75E4-BE492E8573CE}" dt="2021-01-25T05:06:03.588" v="36" actId="1076"/>
          <ac:picMkLst>
            <pc:docMk/>
            <pc:sldMk cId="1130639369" sldId="257"/>
            <ac:picMk id="7" creationId="{66C80D11-0408-4917-BD55-A8D86D5F0AE0}"/>
          </ac:picMkLst>
        </pc:picChg>
        <pc:cxnChg chg="add del">
          <ac:chgData name="SAMANTA LAVANYA" userId="S::lavanyasce118@gst.sies.edu.in::9db4c690-e7cf-4388-b853-06acedc58234" providerId="AD" clId="Web-{9B837535-54F3-E09F-75E4-BE492E8573CE}" dt="2021-01-25T05:03:19.224" v="12"/>
          <ac:cxnSpMkLst>
            <pc:docMk/>
            <pc:sldMk cId="1130639369" sldId="257"/>
            <ac:cxnSpMk id="14" creationId="{EE504C98-6397-41C1-A8D8-2D9C4ED307E0}"/>
          </ac:cxnSpMkLst>
        </pc:cxnChg>
      </pc:sldChg>
      <pc:sldChg chg="addSp delSp modSp mod setBg modClrScheme chgLayout">
        <pc:chgData name="SAMANTA LAVANYA" userId="S::lavanyasce118@gst.sies.edu.in::9db4c690-e7cf-4388-b853-06acedc58234" providerId="AD" clId="Web-{9B837535-54F3-E09F-75E4-BE492E8573CE}" dt="2021-01-25T05:09:57.078" v="62" actId="1076"/>
        <pc:sldMkLst>
          <pc:docMk/>
          <pc:sldMk cId="3142678187" sldId="258"/>
        </pc:sldMkLst>
        <pc:spChg chg="mod ord">
          <ac:chgData name="SAMANTA LAVANYA" userId="S::lavanyasce118@gst.sies.edu.in::9db4c690-e7cf-4388-b853-06acedc58234" providerId="AD" clId="Web-{9B837535-54F3-E09F-75E4-BE492E8573CE}" dt="2021-01-25T05:09:57.078" v="62" actId="1076"/>
          <ac:spMkLst>
            <pc:docMk/>
            <pc:sldMk cId="3142678187" sldId="258"/>
            <ac:spMk id="2" creationId="{056E29AF-1A10-4C7B-BC10-C13860703A64}"/>
          </ac:spMkLst>
        </pc:spChg>
        <pc:spChg chg="mod ord">
          <ac:chgData name="SAMANTA LAVANYA" userId="S::lavanyasce118@gst.sies.edu.in::9db4c690-e7cf-4388-b853-06acedc58234" providerId="AD" clId="Web-{9B837535-54F3-E09F-75E4-BE492E8573CE}" dt="2021-01-25T05:09:49.047" v="61" actId="1076"/>
          <ac:spMkLst>
            <pc:docMk/>
            <pc:sldMk cId="3142678187" sldId="258"/>
            <ac:spMk id="3" creationId="{B9860EE0-9A21-4A87-82C1-BD688E43FCAA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8" creationId="{46D6306C-ED4F-4AAE-B4A5-EEA6AFAD726E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10" creationId="{0EC5361D-F897-4856-B945-0455A365EB24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12" creationId="{4508C0C5-2268-42B5-B3C8-4D0899E05F8C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14" creationId="{141ACBDB-38F8-4B34-8183-BD95B4E55A62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16" creationId="{DE00DB52-3455-4E2F-867B-A6D0516E175B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18" creationId="{9E914C83-E0D8-4953-92D5-169D28CB43AE}"/>
          </ac:spMkLst>
        </pc:spChg>
        <pc:spChg chg="add del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20" creationId="{3512E083-F550-46AF-8490-767ECFD00CB7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25" creationId="{12FB12AE-71D1-47FD-9AC3-EE2C07424534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27" creationId="{64853C7E-3CBA-4464-865F-6044D94B1BE9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29" creationId="{55EFEC59-B929-4851-9DEF-9106F27979A9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31" creationId="{6C132392-D5FF-4588-8FA1-5BAD77BF6464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33" creationId="{C7EAC045-695C-4E73-9B7C-AFD6FB22DA20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35" creationId="{404A7A3A-BEAE-4BC6-A163-5D0E5F8C4669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9:16.546" v="54"/>
          <ac:spMkLst>
            <pc:docMk/>
            <pc:sldMk cId="3142678187" sldId="258"/>
            <ac:spMk id="37" creationId="{12ED3B7D-405D-4DFA-8608-B6DE7467183E}"/>
          </ac:spMkLst>
        </pc:spChg>
      </pc:sldChg>
      <pc:sldChg chg="addSp modSp mod setBg modClrScheme chgLayout">
        <pc:chgData name="SAMANTA LAVANYA" userId="S::lavanyasce118@gst.sies.edu.in::9db4c690-e7cf-4388-b853-06acedc58234" providerId="AD" clId="Web-{9B837535-54F3-E09F-75E4-BE492E8573CE}" dt="2021-01-25T05:11:09.393" v="70" actId="20577"/>
        <pc:sldMkLst>
          <pc:docMk/>
          <pc:sldMk cId="1041060011" sldId="259"/>
        </pc:sldMkLst>
        <pc:spChg chg="mod ord">
          <ac:chgData name="SAMANTA LAVANYA" userId="S::lavanyasce118@gst.sies.edu.in::9db4c690-e7cf-4388-b853-06acedc58234" providerId="AD" clId="Web-{9B837535-54F3-E09F-75E4-BE492E8573CE}" dt="2021-01-25T05:11:09.393" v="70" actId="20577"/>
          <ac:spMkLst>
            <pc:docMk/>
            <pc:sldMk cId="1041060011" sldId="259"/>
            <ac:spMk id="2" creationId="{96A0D453-A22B-4712-81D3-8C9F924FC28E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10" creationId="{04A130CA-991E-4C92-A494-EB7D8666EFED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12" creationId="{FC3C749F-9A26-4B1E-BC2E-572D03DF9593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14" creationId="{F98D51C6-1188-49B8-B829-31D2C2813F10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16" creationId="{456BA586-8922-4113-BD35-BBF1EB1A1F42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18" creationId="{B497CCB5-5FC2-473C-AFCC-2430CEF1DF71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6:50.745" v="42"/>
          <ac:spMkLst>
            <pc:docMk/>
            <pc:sldMk cId="1041060011" sldId="259"/>
            <ac:spMk id="20" creationId="{599C8C75-BFDF-44E7-A028-EEB5EDD58817}"/>
          </ac:spMkLst>
        </pc:spChg>
        <pc:picChg chg="mod">
          <ac:chgData name="SAMANTA LAVANYA" userId="S::lavanyasce118@gst.sies.edu.in::9db4c690-e7cf-4388-b853-06acedc58234" providerId="AD" clId="Web-{9B837535-54F3-E09F-75E4-BE492E8573CE}" dt="2021-01-25T05:06:58.120" v="43" actId="14100"/>
          <ac:picMkLst>
            <pc:docMk/>
            <pc:sldMk cId="1041060011" sldId="259"/>
            <ac:picMk id="5" creationId="{F62A1ED6-4A55-4543-BE96-6BE7EA47A5D3}"/>
          </ac:picMkLst>
        </pc:picChg>
      </pc:sldChg>
      <pc:sldChg chg="modSp mod modClrScheme chgLayout">
        <pc:chgData name="SAMANTA LAVANYA" userId="S::lavanyasce118@gst.sies.edu.in::9db4c690-e7cf-4388-b853-06acedc58234" providerId="AD" clId="Web-{9B837535-54F3-E09F-75E4-BE492E8573CE}" dt="2021-01-25T05:02:26.191" v="9"/>
        <pc:sldMkLst>
          <pc:docMk/>
          <pc:sldMk cId="443693417" sldId="260"/>
        </pc:sldMkLst>
        <pc:spChg chg="mod ord">
          <ac:chgData name="SAMANTA LAVANYA" userId="S::lavanyasce118@gst.sies.edu.in::9db4c690-e7cf-4388-b853-06acedc58234" providerId="AD" clId="Web-{9B837535-54F3-E09F-75E4-BE492E8573CE}" dt="2021-01-25T05:02:26.191" v="9"/>
          <ac:spMkLst>
            <pc:docMk/>
            <pc:sldMk cId="443693417" sldId="260"/>
            <ac:spMk id="2" creationId="{11105BEC-223B-4A04-B287-AE22E625F016}"/>
          </ac:spMkLst>
        </pc:spChg>
        <pc:spChg chg="mod ord">
          <ac:chgData name="SAMANTA LAVANYA" userId="S::lavanyasce118@gst.sies.edu.in::9db4c690-e7cf-4388-b853-06acedc58234" providerId="AD" clId="Web-{9B837535-54F3-E09F-75E4-BE492E8573CE}" dt="2021-01-25T05:02:26.191" v="9"/>
          <ac:spMkLst>
            <pc:docMk/>
            <pc:sldMk cId="443693417" sldId="260"/>
            <ac:spMk id="3" creationId="{EE90CBC9-B788-48BD-AB1D-AFE5CC2BDEEC}"/>
          </ac:spMkLst>
        </pc:spChg>
      </pc:sldChg>
      <pc:sldChg chg="addSp modSp mod setBg modClrScheme chgLayout">
        <pc:chgData name="SAMANTA LAVANYA" userId="S::lavanyasce118@gst.sies.edu.in::9db4c690-e7cf-4388-b853-06acedc58234" providerId="AD" clId="Web-{9B837535-54F3-E09F-75E4-BE492E8573CE}" dt="2021-01-25T05:11:19.143" v="71" actId="1076"/>
        <pc:sldMkLst>
          <pc:docMk/>
          <pc:sldMk cId="1082237199" sldId="261"/>
        </pc:sldMkLst>
        <pc:spChg chg="mod ord">
          <ac:chgData name="SAMANTA LAVANYA" userId="S::lavanyasce118@gst.sies.edu.in::9db4c690-e7cf-4388-b853-06acedc58234" providerId="AD" clId="Web-{9B837535-54F3-E09F-75E4-BE492E8573CE}" dt="2021-01-25T05:10:24.454" v="64" actId="20577"/>
          <ac:spMkLst>
            <pc:docMk/>
            <pc:sldMk cId="1082237199" sldId="261"/>
            <ac:spMk id="2" creationId="{AAD7A596-7F08-4A18-ADDD-C7277AD0218D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75" creationId="{04A130CA-991E-4C92-A494-EB7D8666EFED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77" creationId="{FC3C749F-9A26-4B1E-BC2E-572D03DF9593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79" creationId="{F98D51C6-1188-49B8-B829-31D2C2813F10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81" creationId="{456BA586-8922-4113-BD35-BBF1EB1A1F42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83" creationId="{B497CCB5-5FC2-473C-AFCC-2430CEF1DF71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40.918" v="44"/>
          <ac:spMkLst>
            <pc:docMk/>
            <pc:sldMk cId="1082237199" sldId="261"/>
            <ac:spMk id="85" creationId="{599C8C75-BFDF-44E7-A028-EEB5EDD58817}"/>
          </ac:spMkLst>
        </pc:spChg>
        <pc:picChg chg="mod">
          <ac:chgData name="SAMANTA LAVANYA" userId="S::lavanyasce118@gst.sies.edu.in::9db4c690-e7cf-4388-b853-06acedc58234" providerId="AD" clId="Web-{9B837535-54F3-E09F-75E4-BE492E8573CE}" dt="2021-01-25T05:11:19.143" v="71" actId="1076"/>
          <ac:picMkLst>
            <pc:docMk/>
            <pc:sldMk cId="1082237199" sldId="261"/>
            <ac:picMk id="1030" creationId="{46706E52-E4B2-4F1E-AC1B-04ED85F9F1A8}"/>
          </ac:picMkLst>
        </pc:picChg>
      </pc:sldChg>
      <pc:sldChg chg="addSp modSp mod setBg modClrScheme chgLayout">
        <pc:chgData name="SAMANTA LAVANYA" userId="S::lavanyasce118@gst.sies.edu.in::9db4c690-e7cf-4388-b853-06acedc58234" providerId="AD" clId="Web-{9B837535-54F3-E09F-75E4-BE492E8573CE}" dt="2021-01-25T05:12:05.285" v="72" actId="1076"/>
        <pc:sldMkLst>
          <pc:docMk/>
          <pc:sldMk cId="1892940078" sldId="262"/>
        </pc:sldMkLst>
        <pc:spChg chg="mod ord">
          <ac:chgData name="SAMANTA LAVANYA" userId="S::lavanyasce118@gst.sies.edu.in::9db4c690-e7cf-4388-b853-06acedc58234" providerId="AD" clId="Web-{9B837535-54F3-E09F-75E4-BE492E8573CE}" dt="2021-01-25T05:12:05.285" v="72" actId="1076"/>
          <ac:spMkLst>
            <pc:docMk/>
            <pc:sldMk cId="1892940078" sldId="262"/>
            <ac:spMk id="2" creationId="{F51851F9-C38A-4CA2-AACD-49A4A04B02AB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7" creationId="{88294908-8B00-4F58-BBBA-20F71A40AA9E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9" creationId="{4364C879-1404-4203-8E9D-CC5DE0A621A2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11" creationId="{84617302-4B0D-4351-A6BB-6F0930D943AC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13" creationId="{DA2C7802-C2E0-4218-8F89-8DD7CCD2CD1C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15" creationId="{A6D7111A-21E5-4EE9-8A78-10E5530F0116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17" creationId="{A3969E80-A77B-49FC-9122-D89AFD5EE118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19" creationId="{1849CA57-76BD-4CF2-80BA-D7A46A01B7B1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21" creationId="{35E9085E-E730-4768-83D4-6CB7E9897153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23" creationId="{973272FE-A474-4CAE-8CA2-BCC8B476C3F4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25" creationId="{E07981EA-05A6-437C-88D7-B377B92B031D}"/>
          </ac:spMkLst>
        </pc:spChg>
        <pc:spChg chg="add">
          <ac:chgData name="SAMANTA LAVANYA" userId="S::lavanyasce118@gst.sies.edu.in::9db4c690-e7cf-4388-b853-06acedc58234" providerId="AD" clId="Web-{9B837535-54F3-E09F-75E4-BE492E8573CE}" dt="2021-01-25T05:07:50.856" v="45"/>
          <ac:spMkLst>
            <pc:docMk/>
            <pc:sldMk cId="1892940078" sldId="262"/>
            <ac:spMk id="27" creationId="{15E3C750-986E-4769-B1AE-49289FBEE757}"/>
          </ac:spMkLst>
        </pc:spChg>
      </pc:sldChg>
      <pc:sldChg chg="modSp mod modClrScheme chgLayout">
        <pc:chgData name="SAMANTA LAVANYA" userId="S::lavanyasce118@gst.sies.edu.in::9db4c690-e7cf-4388-b853-06acedc58234" providerId="AD" clId="Web-{9B837535-54F3-E09F-75E4-BE492E8573CE}" dt="2021-01-25T05:02:26.191" v="9"/>
        <pc:sldMkLst>
          <pc:docMk/>
          <pc:sldMk cId="201031042" sldId="263"/>
        </pc:sldMkLst>
        <pc:spChg chg="mod ord">
          <ac:chgData name="SAMANTA LAVANYA" userId="S::lavanyasce118@gst.sies.edu.in::9db4c690-e7cf-4388-b853-06acedc58234" providerId="AD" clId="Web-{9B837535-54F3-E09F-75E4-BE492E8573CE}" dt="2021-01-25T05:02:26.191" v="9"/>
          <ac:spMkLst>
            <pc:docMk/>
            <pc:sldMk cId="201031042" sldId="263"/>
            <ac:spMk id="2" creationId="{9E59340E-9794-4CE7-810D-7EFB85094853}"/>
          </ac:spMkLst>
        </pc:spChg>
      </pc:sldChg>
      <pc:sldMasterChg chg="del delSldLayout">
        <pc:chgData name="SAMANTA LAVANYA" userId="S::lavanyasce118@gst.sies.edu.in::9db4c690-e7cf-4388-b853-06acedc58234" providerId="AD" clId="Web-{9B837535-54F3-E09F-75E4-BE492E8573CE}" dt="2021-01-25T04:59:39.015" v="0"/>
        <pc:sldMasterMkLst>
          <pc:docMk/>
          <pc:sldMasterMk cId="2301166319" sldId="2147483648"/>
        </pc:sldMasterMkLst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3850471023" sldId="2147483649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4075773818" sldId="2147483650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3190974423" sldId="2147483651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3818569326" sldId="2147483652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4116574167" sldId="2147483653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3818634315" sldId="2147483654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2088790961" sldId="2147483655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646508133" sldId="2147483656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2617161557" sldId="2147483657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3455676109" sldId="2147483658"/>
          </pc:sldLayoutMkLst>
        </pc:sldLayoutChg>
        <pc:sldLayoutChg chg="del">
          <pc:chgData name="SAMANTA LAVANYA" userId="S::lavanyasce118@gst.sies.edu.in::9db4c690-e7cf-4388-b853-06acedc58234" providerId="AD" clId="Web-{9B837535-54F3-E09F-75E4-BE492E8573CE}" dt="2021-01-25T04:59:39.015" v="0"/>
          <pc:sldLayoutMkLst>
            <pc:docMk/>
            <pc:sldMasterMk cId="2301166319" sldId="2147483648"/>
            <pc:sldLayoutMk cId="2211276166" sldId="2147483659"/>
          </pc:sldLayoutMkLst>
        </pc:sldLayoutChg>
      </pc:sldMasterChg>
      <pc:sldMasterChg chg="add del addSldLayout delSldLayout modSldLayout">
        <pc:chgData name="SAMANTA LAVANYA" userId="S::lavanyasce118@gst.sies.edu.in::9db4c690-e7cf-4388-b853-06acedc58234" providerId="AD" clId="Web-{9B837535-54F3-E09F-75E4-BE492E8573CE}" dt="2021-01-25T05:00:19.766" v="2"/>
        <pc:sldMasterMkLst>
          <pc:docMk/>
          <pc:sldMasterMk cId="3492098860" sldId="2147483660"/>
        </pc:sldMasterMkLst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3830744473" sldId="214748366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2001067392" sldId="214748366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4215029430" sldId="214748366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3518591435" sldId="214748366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156995885" sldId="214748366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2195672083" sldId="214748366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1040278367" sldId="2147483667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1437295191" sldId="2147483668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1463014471" sldId="2147483669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3260900726" sldId="2147483670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2049435053" sldId="214748367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265594784" sldId="214748367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895881221" sldId="214748367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1039363023" sldId="214748367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4231776225" sldId="214748367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3586396640" sldId="214748367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19.766" v="2"/>
          <pc:sldLayoutMkLst>
            <pc:docMk/>
            <pc:sldMasterMk cId="3492098860" sldId="2147483660"/>
            <pc:sldLayoutMk cId="36389841" sldId="2147483677"/>
          </pc:sldLayoutMkLst>
        </pc:sldLayoutChg>
      </pc:sldMasterChg>
      <pc:sldMasterChg chg="add del addSldLayout delSldLayout modSldLayout">
        <pc:chgData name="SAMANTA LAVANYA" userId="S::lavanyasce118@gst.sies.edu.in::9db4c690-e7cf-4388-b853-06acedc58234" providerId="AD" clId="Web-{9B837535-54F3-E09F-75E4-BE492E8573CE}" dt="2021-01-25T05:00:35.188" v="3"/>
        <pc:sldMasterMkLst>
          <pc:docMk/>
          <pc:sldMasterMk cId="3534981378" sldId="2147483678"/>
        </pc:sldMasterMkLst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1118589119" sldId="2147483679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953926840" sldId="2147483680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1586895818" sldId="214748368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3309890602" sldId="214748368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3844251038" sldId="214748368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430008250" sldId="214748368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995276737" sldId="214748368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2237048714" sldId="214748368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246949107" sldId="2147483687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3393501197" sldId="2147483688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0:35.188" v="3"/>
          <pc:sldLayoutMkLst>
            <pc:docMk/>
            <pc:sldMasterMk cId="3534981378" sldId="2147483678"/>
            <pc:sldLayoutMk cId="1042370820" sldId="2147483689"/>
          </pc:sldLayoutMkLst>
        </pc:sldLayoutChg>
      </pc:sldMasterChg>
      <pc:sldMasterChg chg="add del addSldLayout delSldLayout modSldLayout">
        <pc:chgData name="SAMANTA LAVANYA" userId="S::lavanyasce118@gst.sies.edu.in::9db4c690-e7cf-4388-b853-06acedc58234" providerId="AD" clId="Web-{9B837535-54F3-E09F-75E4-BE492E8573CE}" dt="2021-01-25T05:01:23.520" v="5"/>
        <pc:sldMasterMkLst>
          <pc:docMk/>
          <pc:sldMasterMk cId="938378010" sldId="2147483690"/>
        </pc:sldMasterMkLst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3301287392" sldId="214748369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875159259" sldId="214748369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1305281554" sldId="214748369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1387643713" sldId="214748369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61121701" sldId="214748369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11965556" sldId="214748369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552360642" sldId="2147483697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022247202" sldId="2147483698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3754769205" sldId="2147483699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88328081" sldId="2147483700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846113459" sldId="214748370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2889489879" sldId="214748370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50343649" sldId="214748370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194455729" sldId="214748370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1319253487" sldId="214748370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3722784042" sldId="214748370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1:23.520" v="5"/>
          <pc:sldLayoutMkLst>
            <pc:docMk/>
            <pc:sldMasterMk cId="938378010" sldId="2147483690"/>
            <pc:sldLayoutMk cId="3514366228" sldId="2147483707"/>
          </pc:sldLayoutMkLst>
        </pc:sldLayoutChg>
      </pc:sldMasterChg>
      <pc:sldMasterChg chg="add del addSldLayout delSldLayout modSldLayout">
        <pc:chgData name="SAMANTA LAVANYA" userId="S::lavanyasce118@gst.sies.edu.in::9db4c690-e7cf-4388-b853-06acedc58234" providerId="AD" clId="Web-{9B837535-54F3-E09F-75E4-BE492E8573CE}" dt="2021-01-25T05:02:26.191" v="9"/>
        <pc:sldMasterMkLst>
          <pc:docMk/>
          <pc:sldMasterMk cId="4206199705" sldId="2147483708"/>
        </pc:sldMasterMkLst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989124119" sldId="2147483709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277348681" sldId="2147483710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2369235558" sldId="214748371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3688627243" sldId="214748371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2594765883" sldId="214748371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129670822" sldId="2147483714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2232007999" sldId="2147483715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3652176083" sldId="2147483716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1961476372" sldId="2147483717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1444011883" sldId="2147483718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797407725" sldId="2147483719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1590315766" sldId="2147483720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2235493693" sldId="2147483721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1768758678" sldId="2147483722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663584665" sldId="2147483723"/>
          </pc:sldLayoutMkLst>
        </pc:sldLayoutChg>
        <pc:sldLayoutChg chg="add del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06199705" sldId="2147483708"/>
            <pc:sldLayoutMk cId="3324017305" sldId="2147483724"/>
          </pc:sldLayoutMkLst>
        </pc:sldLayoutChg>
      </pc:sldMasterChg>
      <pc:sldMasterChg chg="add addSldLayout modSldLayout">
        <pc:chgData name="SAMANTA LAVANYA" userId="S::lavanyasce118@gst.sies.edu.in::9db4c690-e7cf-4388-b853-06acedc58234" providerId="AD" clId="Web-{9B837535-54F3-E09F-75E4-BE492E8573CE}" dt="2021-01-25T05:02:26.191" v="9"/>
        <pc:sldMasterMkLst>
          <pc:docMk/>
          <pc:sldMasterMk cId="4228813156" sldId="2147483725"/>
        </pc:sldMasterMkLst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419001776" sldId="2147483726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702695725" sldId="2147483727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391229157" sldId="2147483728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1855631374" sldId="2147483729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984650919" sldId="2147483730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4262395851" sldId="2147483731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1180420915" sldId="2147483732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3363117425" sldId="2147483733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027770483" sldId="2147483734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449330632" sldId="2147483735"/>
          </pc:sldLayoutMkLst>
        </pc:sldLayoutChg>
        <pc:sldLayoutChg chg="add mod replId">
          <pc:chgData name="SAMANTA LAVANYA" userId="S::lavanyasce118@gst.sies.edu.in::9db4c690-e7cf-4388-b853-06acedc58234" providerId="AD" clId="Web-{9B837535-54F3-E09F-75E4-BE492E8573CE}" dt="2021-01-25T05:02:26.191" v="9"/>
          <pc:sldLayoutMkLst>
            <pc:docMk/>
            <pc:sldMasterMk cId="4228813156" sldId="2147483725"/>
            <pc:sldLayoutMk cId="2720279325" sldId="2147483736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01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3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79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95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9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3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650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95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2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11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70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81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D7D74E-0733-4212-80D8-F0A3E69D2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 b="0" i="0" u="none" strike="noStrike">
                <a:solidFill>
                  <a:srgbClr val="080808"/>
                </a:solidFill>
                <a:effectLst/>
                <a:latin typeface="Calibri" panose="020F0502020204030204" pitchFamily="34" charset="0"/>
              </a:rPr>
              <a:t>BugSquash 2021</a:t>
            </a:r>
            <a:endParaRPr lang="en-IN" sz="20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0ED3F-B94B-439F-A166-679FC8368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 b="1" i="0" u="none" strike="noStrike">
                <a:solidFill>
                  <a:srgbClr val="080808"/>
                </a:solidFill>
                <a:effectLst/>
                <a:latin typeface="Calibri Light"/>
                <a:cs typeface="Calibri Light"/>
              </a:rPr>
              <a:t>Face Mask Detection </a:t>
            </a:r>
            <a:br>
              <a:rPr lang="en-US" sz="3600" b="1" i="0" u="none" strike="noStrike">
                <a:solidFill>
                  <a:srgbClr val="080808"/>
                </a:solidFill>
                <a:effectLst/>
                <a:latin typeface="Calibri Light" panose="020F0302020204030204" pitchFamily="34" charset="0"/>
              </a:rPr>
            </a:br>
            <a:r>
              <a:rPr lang="en-US" sz="3600" b="1" i="0" u="none" strike="noStrike">
                <a:solidFill>
                  <a:srgbClr val="080808"/>
                </a:solidFill>
                <a:effectLst/>
                <a:latin typeface="Calibri Light"/>
                <a:cs typeface="Calibri Light"/>
              </a:rPr>
              <a:t>Alert System</a:t>
            </a:r>
            <a:endParaRPr lang="en-IN" sz="3600">
              <a:solidFill>
                <a:srgbClr val="080808"/>
              </a:solidFill>
              <a:latin typeface="Calibri Light"/>
              <a:cs typeface="Calibri Light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168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0946EF-3941-4A30-9100-79D4096E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714" y="248666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u="none" strike="noStrike">
                <a:effectLst/>
              </a:rPr>
              <a:t>OBJECTIVES</a:t>
            </a:r>
            <a:r>
              <a:rPr lang="en-US" sz="3600" b="0" i="0">
                <a:effectLst/>
              </a:rPr>
              <a:t>​</a:t>
            </a:r>
            <a:endParaRPr lang="en-US" sz="3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C80D11-0408-4917-BD55-A8D86D5F0A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1" r="1271"/>
          <a:stretch/>
        </p:blipFill>
        <p:spPr>
          <a:xfrm>
            <a:off x="3941729" y="4040614"/>
            <a:ext cx="7278779" cy="1839694"/>
          </a:xfrm>
          <a:prstGeom prst="rect">
            <a:avLst/>
          </a:prstGeom>
        </p:spPr>
      </p:pic>
      <p:pic>
        <p:nvPicPr>
          <p:cNvPr id="4" name="WhatsApp Video 2021-01-24 at 22.19.17">
            <a:hlinkClick r:id="" action="ppaction://media"/>
            <a:extLst>
              <a:ext uri="{FF2B5EF4-FFF2-40B4-BE49-F238E27FC236}">
                <a16:creationId xmlns:a16="http://schemas.microsoft.com/office/drawing/2014/main" id="{D8854AC1-1790-432B-8FF1-5739910D0C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2060" y="1716574"/>
            <a:ext cx="2539194" cy="4365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EAF7A7-3159-41EE-B058-967F1F94AE29}"/>
              </a:ext>
            </a:extLst>
          </p:cNvPr>
          <p:cNvSpPr txBox="1"/>
          <p:nvPr/>
        </p:nvSpPr>
        <p:spPr>
          <a:xfrm>
            <a:off x="4892710" y="1720351"/>
            <a:ext cx="4839547" cy="21288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effectLst/>
              </a:rPr>
              <a:t>Detect people with or without a mask in a live feed.</a:t>
            </a:r>
            <a:r>
              <a:rPr lang="en-US" sz="2000" b="0" i="0">
                <a:effectLst/>
              </a:rPr>
              <a:t>​</a:t>
            </a:r>
          </a:p>
          <a:p>
            <a:pPr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0" i="0">
              <a:effectLst/>
            </a:endParaRPr>
          </a:p>
          <a:p>
            <a:pPr indent="-228600" fontAlgn="base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effectLst/>
              </a:rPr>
              <a:t>If any person is without a mask, an alert signal is sent to the concerned mail id.</a:t>
            </a:r>
            <a:r>
              <a:rPr lang="en-US" sz="2000" b="0" i="0">
                <a:effectLst/>
              </a:rPr>
              <a:t>​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0639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2FB12AE-71D1-47FD-9AC3-EE2C074245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6E29AF-1A10-4C7B-BC10-C13860703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728" y="694859"/>
            <a:ext cx="3465890" cy="5392372"/>
          </a:xfrm>
        </p:spPr>
        <p:txBody>
          <a:bodyPr>
            <a:normAutofit/>
          </a:bodyPr>
          <a:lstStyle/>
          <a:p>
            <a:r>
              <a:rPr lang="en-IN" sz="3600"/>
              <a:t>DEPENDENCIES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4853C7E-3CBA-4464-865F-6044D94B1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338487" y="2994212"/>
            <a:ext cx="1345385" cy="668410"/>
          </a:xfrm>
          <a:custGeom>
            <a:avLst/>
            <a:gdLst>
              <a:gd name="connsiteX0" fmla="*/ 0 w 1345385"/>
              <a:gd name="connsiteY0" fmla="*/ 668410 h 668410"/>
              <a:gd name="connsiteX1" fmla="*/ 672692 w 1345385"/>
              <a:gd name="connsiteY1" fmla="*/ 0 h 668410"/>
              <a:gd name="connsiteX2" fmla="*/ 1345385 w 1345385"/>
              <a:gd name="connsiteY2" fmla="*/ 668410 h 668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5385" h="668410">
                <a:moveTo>
                  <a:pt x="0" y="668410"/>
                </a:moveTo>
                <a:lnTo>
                  <a:pt x="672692" y="0"/>
                </a:lnTo>
                <a:lnTo>
                  <a:pt x="1345385" y="66841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EFEC59-B929-4851-9DEF-9106F2797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3480" y="2760304"/>
            <a:ext cx="418137" cy="418137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C132392-D5FF-4588-8FA1-5BAD77BF6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508836" y="4124955"/>
            <a:ext cx="635336" cy="635336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7EAC045-695C-4E73-9B7C-AFD6FB22D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36522" y="4621062"/>
            <a:ext cx="224347" cy="224347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404A7A3A-BEAE-4BC6-A163-5D0E5F8C4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10175676" y="5597890"/>
            <a:ext cx="2982940" cy="14819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2ED3B7D-405D-4DFA-8608-B6DE74671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46240" y="5280494"/>
            <a:ext cx="841505" cy="841505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60EE0-9A21-4A87-82C1-BD688E43F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342" y="779165"/>
            <a:ext cx="5452532" cy="5571065"/>
          </a:xfrm>
          <a:noFill/>
        </p:spPr>
        <p:txBody>
          <a:bodyPr anchor="ctr">
            <a:normAutofit/>
          </a:bodyPr>
          <a:lstStyle/>
          <a:p>
            <a:r>
              <a:rPr lang="en-IN" dirty="0" err="1"/>
              <a:t>Keras</a:t>
            </a:r>
            <a:r>
              <a:rPr lang="en-IN" dirty="0"/>
              <a:t> Libraries</a:t>
            </a:r>
            <a:endParaRPr lang="en-IN" dirty="0">
              <a:cs typeface="Calibri"/>
            </a:endParaRPr>
          </a:p>
          <a:p>
            <a:r>
              <a:rPr lang="en-IN" dirty="0"/>
              <a:t>OpenCV</a:t>
            </a:r>
            <a:endParaRPr lang="en-IN" dirty="0">
              <a:cs typeface="Calibri"/>
            </a:endParaRPr>
          </a:p>
          <a:p>
            <a:r>
              <a:rPr lang="en-IN" dirty="0"/>
              <a:t>Python Libraries</a:t>
            </a:r>
            <a:endParaRPr lang="en-IN" dirty="0">
              <a:cs typeface="Calibri"/>
            </a:endParaRPr>
          </a:p>
          <a:p>
            <a:r>
              <a:rPr lang="en-IN" dirty="0" err="1"/>
              <a:t>Smtplib</a:t>
            </a:r>
            <a:endParaRPr lang="en-IN" dirty="0">
              <a:cs typeface="Calibri"/>
            </a:endParaRPr>
          </a:p>
          <a:p>
            <a:r>
              <a:rPr lang="en-IN"/>
              <a:t>Tensorflow</a:t>
            </a:r>
            <a:endParaRPr lang="en-IN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2678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Diagram&#10;&#10;Description automatically generated">
            <a:extLst>
              <a:ext uri="{FF2B5EF4-FFF2-40B4-BE49-F238E27FC236}">
                <a16:creationId xmlns:a16="http://schemas.microsoft.com/office/drawing/2014/main" id="{1D8E87FD-09C8-4617-A49F-782CBC487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274" y="1478534"/>
            <a:ext cx="8628246" cy="4642053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1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A130CA-991E-4C92-A494-EB7D8666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C3C749F-9A26-4B1E-BC2E-572D03DF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98D51C6-1188-49B8-B829-31D2C2813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456BA586-8922-4113-BD35-BBF1EB1A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909" y="5272381"/>
            <a:ext cx="3171238" cy="1585619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61739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ame 19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23102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0D453-A22B-4712-81D3-8C9F924FC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683" y="2721789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>
                <a:solidFill>
                  <a:srgbClr val="080808"/>
                </a:solidFill>
              </a:rPr>
              <a:t>MODEL SUMMARY</a:t>
            </a:r>
            <a:endParaRPr lang="en-US" sz="2800" kern="120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A1ED6-4A55-4543-BE96-6BE7EA47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088" y="1375753"/>
            <a:ext cx="5251178" cy="389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060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5BEC-223B-4A04-B287-AE22E625F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/>
              <a:t>Model training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9B0650-B087-418E-8A96-202A0A277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55" y="1700714"/>
            <a:ext cx="11944584" cy="47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9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9340E-9794-4CE7-810D-7EFB8509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/>
              <a:t>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095646-DEA8-4DA5-8B40-7E8E6862A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8"/>
          <a:stretch/>
        </p:blipFill>
        <p:spPr>
          <a:xfrm>
            <a:off x="551709" y="2222165"/>
            <a:ext cx="5686333" cy="34047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39F089-C4A3-40C7-BCD1-41CE0D287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748" y="1958091"/>
            <a:ext cx="5832306" cy="366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4A130CA-991E-4C92-A494-EB7D8666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FC3C749F-9A26-4B1E-BC2E-572D03DF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98D51C6-1188-49B8-B829-31D2C2813F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456BA586-8922-4113-BD35-BBF1EB1A1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909" y="5272381"/>
            <a:ext cx="3171238" cy="1585619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61739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ame 84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23102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7A596-7F08-4A18-ADDD-C7277AD0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683" y="2721789"/>
            <a:ext cx="3618284" cy="1345720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kern="120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haarcascade_frontalface_default</a:t>
            </a:r>
            <a:endParaRPr lang="en-US" sz="2000" kern="1200" err="1">
              <a:solidFill>
                <a:srgbClr val="080808"/>
              </a:solidFill>
              <a:latin typeface="+mj-lt"/>
              <a:cs typeface="Calibri Light"/>
            </a:endParaRPr>
          </a:p>
        </p:txBody>
      </p:sp>
      <p:pic>
        <p:nvPicPr>
          <p:cNvPr id="1030" name="Picture 6" descr="Feature prototypes of simple Haar-like and center-surround features... |  Download Scientific Diagram">
            <a:extLst>
              <a:ext uri="{FF2B5EF4-FFF2-40B4-BE49-F238E27FC236}">
                <a16:creationId xmlns:a16="http://schemas.microsoft.com/office/drawing/2014/main" id="{46706E52-E4B2-4F1E-AC1B-04ED85F9F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4073" y="1494435"/>
            <a:ext cx="4990494" cy="386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2237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851F9-C38A-4CA2-AACD-49A4A04B0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727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THANKYOU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40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Widescreen</PresentationFormat>
  <Paragraphs>17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Face Mask Detection  Alert System</vt:lpstr>
      <vt:lpstr>OBJECTIVES​</vt:lpstr>
      <vt:lpstr>DEPENDENCIES</vt:lpstr>
      <vt:lpstr>PowerPoint Presentation</vt:lpstr>
      <vt:lpstr>MODEL SUMMARY</vt:lpstr>
      <vt:lpstr>Model training</vt:lpstr>
      <vt:lpstr>PLOTS</vt:lpstr>
      <vt:lpstr>haarcascade_frontalface_default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  Alert System</dc:title>
  <dc:creator>Lavanya Samanta</dc:creator>
  <cp:lastModifiedBy>Lavanya Samanta</cp:lastModifiedBy>
  <cp:revision>13</cp:revision>
  <dcterms:created xsi:type="dcterms:W3CDTF">2021-01-25T02:37:46Z</dcterms:created>
  <dcterms:modified xsi:type="dcterms:W3CDTF">2021-01-25T06:18:32Z</dcterms:modified>
</cp:coreProperties>
</file>

<file path=docProps/thumbnail.jpeg>
</file>